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8"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94925"/>
  </p:normalViewPr>
  <p:slideViewPr>
    <p:cSldViewPr snapToGrid="0">
      <p:cViewPr>
        <p:scale>
          <a:sx n="105" d="100"/>
          <a:sy n="105" d="100"/>
        </p:scale>
        <p:origin x="152" y="-12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93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wzsxyz/html-withimg-loader" TargetMode="External"/><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postcss/postcss-loader" TargetMode="Externa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3">
            <a:extLst/>
          </a:blip>
          <a:srcRect t="3757" b="20427"/>
          <a:stretch>
            <a:fillRect/>
          </a:stretch>
        </p:blipFill>
        <p:spPr>
          <a:xfrm>
            <a:off x="504825" y="-35560"/>
            <a:ext cx="11123293" cy="6857606"/>
          </a:xfrm>
          <a:prstGeom prst="rect">
            <a:avLst/>
          </a:prstGeom>
          <a:ln w="12700">
            <a:miter lim="400000"/>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3" name="Shape 113"/>
          <p:cNvSpPr/>
          <p:nvPr/>
        </p:nvSpPr>
        <p:spPr>
          <a:xfrm>
            <a:off x="5245100" y="5836920"/>
            <a:ext cx="2260600"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微软雅黑"/>
                <a:ea typeface="微软雅黑"/>
                <a:cs typeface="微软雅黑"/>
                <a:sym typeface="微软雅黑"/>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latin typeface="黑体"/>
                <a:ea typeface="黑体"/>
                <a:cs typeface="黑体"/>
                <a:sym typeface="黑体"/>
              </a:defRPr>
            </a:lvl1pPr>
          </a:lstStyle>
          <a:p>
            <a:r>
              <a:rPr dirty="0"/>
              <a:t> </a:t>
            </a:r>
            <a:r>
              <a:rPr lang="zh-CN" altLang="en-US" dirty="0"/>
              <a:t> </a:t>
            </a:r>
            <a:r>
              <a:rPr lang="zh-CN" altLang="en-US" dirty="0" smtClean="0"/>
              <a:t> </a:t>
            </a:r>
            <a:r>
              <a:rPr lang="en-US" altLang="zh-CN" sz="5400" dirty="0" err="1" smtClean="0"/>
              <a:t>webpack</a:t>
            </a:r>
            <a:endParaRPr sz="5400" dirty="0"/>
          </a:p>
        </p:txBody>
      </p:sp>
    </p:spTree>
    <p:extLst>
      <p:ext uri="{BB962C8B-B14F-4D97-AF65-F5344CB8AC3E}">
        <p14:creationId xmlns:p14="http://schemas.microsoft.com/office/powerpoint/2010/main" val="93311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4401205"/>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p>
          <a:p>
            <a:pPr marL="457200" indent="-457200">
              <a:buFont typeface="Arial" charset="0"/>
              <a:buChar char="•"/>
            </a:pPr>
            <a:r>
              <a:rPr lang="en-US" altLang="zh-CN" sz="2800" dirty="0" smtClean="0"/>
              <a:t>chunks:[]</a:t>
            </a:r>
            <a:r>
              <a:rPr lang="zh-CN" altLang="en-US" sz="2800" dirty="0" smtClean="0"/>
              <a:t> </a:t>
            </a:r>
            <a:r>
              <a:rPr lang="en-US" altLang="zh-CN" sz="2800" dirty="0"/>
              <a:t>html </a:t>
            </a:r>
            <a:r>
              <a:rPr lang="zh-CN" altLang="en-US" sz="2800" dirty="0"/>
              <a:t>文件中</a:t>
            </a:r>
            <a:r>
              <a:rPr lang="zh-CN" altLang="en-US" sz="2800" dirty="0" smtClean="0"/>
              <a:t>引用的 </a:t>
            </a:r>
            <a:r>
              <a:rPr lang="en-US" altLang="zh-CN" sz="2800" dirty="0" err="1"/>
              <a:t>js</a:t>
            </a:r>
            <a:r>
              <a:rPr lang="en-US" altLang="zh-CN" sz="2800" dirty="0"/>
              <a:t> </a:t>
            </a:r>
            <a:r>
              <a:rPr lang="zh-CN" altLang="en-US" sz="2800" dirty="0"/>
              <a:t>文件</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08" y="1559169"/>
            <a:ext cx="8128000" cy="368300"/>
          </a:xfrm>
          <a:prstGeom prst="rect">
            <a:avLst/>
          </a:prstGeom>
        </p:spPr>
      </p:pic>
      <p:pic>
        <p:nvPicPr>
          <p:cNvPr id="2" name="图片 1"/>
          <p:cNvPicPr>
            <a:picLocks noChangeAspect="1"/>
          </p:cNvPicPr>
          <p:nvPr/>
        </p:nvPicPr>
        <p:blipFill>
          <a:blip r:embed="rId5"/>
          <a:stretch>
            <a:fillRect/>
          </a:stretch>
        </p:blipFill>
        <p:spPr>
          <a:xfrm>
            <a:off x="243681" y="2532024"/>
            <a:ext cx="7606092" cy="3711903"/>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490496"/>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8" name="图片 7"/>
          <p:cNvPicPr>
            <a:picLocks noChangeAspect="1"/>
          </p:cNvPicPr>
          <p:nvPr/>
        </p:nvPicPr>
        <p:blipFill>
          <a:blip r:embed="rId5"/>
          <a:stretch>
            <a:fillRect/>
          </a:stretch>
        </p:blipFill>
        <p:spPr>
          <a:xfrm>
            <a:off x="380207" y="1220847"/>
            <a:ext cx="5638800" cy="1079500"/>
          </a:xfrm>
          <a:prstGeom prst="rect">
            <a:avLst/>
          </a:prstGeom>
        </p:spPr>
      </p:pic>
      <p:pic>
        <p:nvPicPr>
          <p:cNvPr id="2" name="图片 1"/>
          <p:cNvPicPr>
            <a:picLocks noChangeAspect="1"/>
          </p:cNvPicPr>
          <p:nvPr/>
        </p:nvPicPr>
        <p:blipFill>
          <a:blip r:embed="rId6"/>
          <a:stretch>
            <a:fillRect/>
          </a:stretch>
        </p:blipFill>
        <p:spPr>
          <a:xfrm>
            <a:off x="380207" y="4250305"/>
            <a:ext cx="6234131" cy="1761389"/>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7" name="图片 6"/>
          <p:cNvPicPr>
            <a:picLocks noChangeAspect="1"/>
          </p:cNvPicPr>
          <p:nvPr/>
        </p:nvPicPr>
        <p:blipFill>
          <a:blip r:embed="rId4"/>
          <a:stretch>
            <a:fillRect/>
          </a:stretch>
        </p:blipFill>
        <p:spPr>
          <a:xfrm>
            <a:off x="2407920" y="2117881"/>
            <a:ext cx="6413500" cy="381000"/>
          </a:xfrm>
          <a:prstGeom prst="rect">
            <a:avLst/>
          </a:prstGeom>
        </p:spPr>
      </p:pic>
      <p:sp>
        <p:nvSpPr>
          <p:cNvPr id="10" name="文本框 9"/>
          <p:cNvSpPr txBox="1"/>
          <p:nvPr/>
        </p:nvSpPr>
        <p:spPr>
          <a:xfrm>
            <a:off x="2407920" y="1438363"/>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11" name="图片 10"/>
          <p:cNvPicPr>
            <a:picLocks noChangeAspect="1"/>
          </p:cNvPicPr>
          <p:nvPr/>
        </p:nvPicPr>
        <p:blipFill>
          <a:blip r:embed="rId5"/>
          <a:stretch>
            <a:fillRect/>
          </a:stretch>
        </p:blipFill>
        <p:spPr>
          <a:xfrm>
            <a:off x="2806049" y="2856726"/>
            <a:ext cx="5135259" cy="1135622"/>
          </a:xfrm>
          <a:prstGeom prst="rect">
            <a:avLst/>
          </a:prstGeom>
        </p:spPr>
      </p:pic>
      <p:pic>
        <p:nvPicPr>
          <p:cNvPr id="12" name="图片 11"/>
          <p:cNvPicPr>
            <a:picLocks noChangeAspect="1"/>
          </p:cNvPicPr>
          <p:nvPr/>
        </p:nvPicPr>
        <p:blipFill>
          <a:blip r:embed="rId6"/>
          <a:stretch>
            <a:fillRect/>
          </a:stretch>
        </p:blipFill>
        <p:spPr>
          <a:xfrm>
            <a:off x="2007554" y="4137885"/>
            <a:ext cx="6987702" cy="2216524"/>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80207" y="1215578"/>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pic>
        <p:nvPicPr>
          <p:cNvPr id="10" name="图片 9"/>
          <p:cNvPicPr>
            <a:picLocks noChangeAspect="1"/>
          </p:cNvPicPr>
          <p:nvPr/>
        </p:nvPicPr>
        <p:blipFill>
          <a:blip r:embed="rId6"/>
          <a:stretch>
            <a:fillRect/>
          </a:stretch>
        </p:blipFill>
        <p:spPr>
          <a:xfrm>
            <a:off x="380207" y="3777166"/>
            <a:ext cx="7810500" cy="14224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a:t>
            </a:r>
            <a:r>
              <a:rPr lang="en-US" altLang="zh-CN" sz="3200" dirty="0" smtClean="0"/>
              <a:t>babel-preset-react</a:t>
            </a:r>
            <a:r>
              <a:rPr lang="zh-CN" altLang="en-US" sz="3200" dirty="0" smtClean="0"/>
              <a:t>      </a:t>
            </a:r>
            <a:r>
              <a:rPr lang="zh-CN" altLang="en-US" sz="3200" dirty="0" smtClean="0"/>
              <a:t>推荐</a:t>
            </a:r>
            <a:r>
              <a:rPr lang="zh-CN" altLang="en-US" sz="3200" smtClean="0"/>
              <a:t>使用  下载  </a:t>
            </a:r>
            <a:r>
              <a:rPr lang="zh-CN" altLang="en-US" sz="3200" smtClean="0"/>
              <a:t>babel-preset-env</a:t>
            </a:r>
            <a:endParaRPr lang="en-US" altLang="zh-CN" sz="3200" dirty="0" smtClean="0"/>
          </a:p>
        </p:txBody>
      </p:sp>
      <p:pic>
        <p:nvPicPr>
          <p:cNvPr id="2" name="图片 1"/>
          <p:cNvPicPr>
            <a:picLocks noChangeAspect="1"/>
          </p:cNvPicPr>
          <p:nvPr/>
        </p:nvPicPr>
        <p:blipFill>
          <a:blip r:embed="rId4"/>
          <a:stretch>
            <a:fillRect/>
          </a:stretch>
        </p:blipFill>
        <p:spPr>
          <a:xfrm>
            <a:off x="380207" y="2156307"/>
            <a:ext cx="6077712" cy="4205953"/>
          </a:xfrm>
          <a:prstGeom prst="rect">
            <a:avLst/>
          </a:prstGeom>
        </p:spPr>
      </p:pic>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pic>
        <p:nvPicPr>
          <p:cNvPr id="9" name="图片 8"/>
          <p:cNvPicPr>
            <a:picLocks noChangeAspect="1"/>
          </p:cNvPicPr>
          <p:nvPr/>
        </p:nvPicPr>
        <p:blipFill>
          <a:blip r:embed="rId6"/>
          <a:stretch>
            <a:fillRect/>
          </a:stretch>
        </p:blipFill>
        <p:spPr>
          <a:xfrm>
            <a:off x="316882" y="4507919"/>
            <a:ext cx="6524408" cy="1502588"/>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endParaRPr lang="zh-CN" altLang="en-US" sz="3200" b="1" dirty="0" smtClean="0"/>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9341</TotalTime>
  <Words>1214</Words>
  <Application>Microsoft Macintosh PowerPoint</Application>
  <PresentationFormat>宽屏</PresentationFormat>
  <Paragraphs>160</Paragraphs>
  <Slides>31</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Mangal</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谢成</cp:lastModifiedBy>
  <cp:revision>784</cp:revision>
  <cp:lastPrinted>2017-10-28T02:47:35Z</cp:lastPrinted>
  <dcterms:created xsi:type="dcterms:W3CDTF">2016-08-11T08:15:00Z</dcterms:created>
  <dcterms:modified xsi:type="dcterms:W3CDTF">2018-01-27T04:04:56Z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